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Klikk for å redigere tekststiler i malen</a:t>
            </a:r>
          </a:p>
          <a:p>
            <a:pPr lvl="1"/>
            <a:r>
              <a:rPr lang="en-US" smtClean="0"/>
              <a:t>Andre nivå</a:t>
            </a:r>
          </a:p>
          <a:p>
            <a:pPr lvl="2"/>
            <a:r>
              <a:rPr lang="en-US" smtClean="0"/>
              <a:t>Tredje nivå</a:t>
            </a:r>
          </a:p>
          <a:p>
            <a:pPr lvl="3"/>
            <a:r>
              <a:rPr lang="en-US" smtClean="0"/>
              <a:t>Fjerde nivå</a:t>
            </a:r>
          </a:p>
          <a:p>
            <a:pPr lvl="4"/>
            <a:r>
              <a:rPr lang="en-US" smtClean="0"/>
              <a:t>Femte nivå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CF86C4-E0AD-4888-B81E-1206CCEC47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2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F86C4-E0AD-4888-B81E-1206CCEC476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B4C77B-6BDE-40DE-967B-3870B10D85E0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79F0C-F5B9-4163-806F-32A8EA26B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652FE0-D9FE-4F81-9069-527AA714B4F7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F71F2-6C8C-44BD-8754-0B00F136EF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38925" y="0"/>
            <a:ext cx="2058988" cy="6126163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29325" cy="6126163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030A5-6BFC-4044-9778-42937AA2B6FD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A12C3-60E1-4B1E-9B10-6E8A447BD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18D7FC-F78E-4E35-9CD2-67E739C3274E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C06C6-B4A8-4D0C-934E-E31B33A6AB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FBDADE-4D55-4959-942C-1A90ED7F9F57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3843F-16F4-4A5C-9C58-9D10A5573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908050"/>
            <a:ext cx="4038600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908050"/>
            <a:ext cx="4038600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865CA8-66E8-4DB6-B74C-616A8693A6A4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883E3-0C28-42EB-B04A-83831E3D6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848D94-5D4E-42DF-8C10-BD750860E309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0354F-CF84-4D5D-83FE-081083756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C16992-0A64-4242-A309-5933EFB96C66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DA5D6-CA37-4F42-B0BC-D485DCAFB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16D288-ADB4-4C34-B1D9-5921F5D4F0FC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5E033-9648-4F81-998C-7AA8A8C0D2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32EE8D-F4F4-4EBD-99B8-83BD9DDE88C1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BC900-F032-4B2D-912A-9557D299AE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D7FE8E-8033-40D5-BE28-A0AC04A5E610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622B6-E1F5-4023-9D3E-C108F5836A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2296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08050"/>
            <a:ext cx="8229600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Klikk for å redigere tekststiler i malen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fld id="{8FC76E80-69DA-431D-B952-D23DC7D208E8}" type="datetime1">
              <a:rPr lang="en-US"/>
              <a:pPr/>
              <a:t>10/4/2012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82394C23-81B5-475C-8D38-60D5283A7D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CFB9-9198-480A-B193-1B0AE8982FAE}" type="slidenum">
              <a:rPr lang="en-US"/>
              <a:pPr/>
              <a:t>1</a:t>
            </a:fld>
            <a:endParaRPr lang="en-US"/>
          </a:p>
        </p:txBody>
      </p:sp>
      <p:graphicFrame>
        <p:nvGraphicFramePr>
          <p:cNvPr id="34818" name="Group 2"/>
          <p:cNvGraphicFramePr>
            <a:graphicFrameLocks noGrp="1"/>
          </p:cNvGraphicFramePr>
          <p:nvPr/>
        </p:nvGraphicFramePr>
        <p:xfrm>
          <a:off x="2483768" y="5445224"/>
          <a:ext cx="3717032" cy="703200"/>
        </p:xfrm>
        <a:graphic>
          <a:graphicData uri="http://schemas.openxmlformats.org/drawingml/2006/table">
            <a:tbl>
              <a:tblPr/>
              <a:tblGrid>
                <a:gridCol w="2643223"/>
                <a:gridCol w="1073809"/>
              </a:tblGrid>
              <a:tr h="6768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Denne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undersøkelsen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847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42" name="Picture 26" descr="Cov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A5082-6BBC-4B77-A178-F20FF15835D2}" type="slidenum">
              <a:rPr lang="en-US"/>
              <a:pPr/>
              <a:t>10</a:t>
            </a:fld>
            <a:endParaRPr lang="en-US"/>
          </a:p>
        </p:txBody>
      </p:sp>
      <p:sp>
        <p:nvSpPr>
          <p:cNvPr id="5427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25. Har du noen gang varslet om avvik?</a:t>
            </a:r>
          </a:p>
        </p:txBody>
      </p:sp>
      <p:graphicFrame>
        <p:nvGraphicFramePr>
          <p:cNvPr id="53250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3274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F3BA8-DC95-4416-A601-E42B0B906484}" type="slidenum">
              <a:rPr lang="en-US"/>
              <a:pPr/>
              <a:t>11</a:t>
            </a:fld>
            <a:endParaRPr lang="en-US"/>
          </a:p>
        </p:txBody>
      </p:sp>
      <p:sp>
        <p:nvSpPr>
          <p:cNvPr id="5632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31. Har du det siste året opplevd at dere har hatt pasienter som egentlig skulle vært på en annen avdeling/institusjon/sykehus? For eksempel terminale kreftpasienter, sterkt funksjonshemmede unge mennesker, for syke pasienter osv.</a:t>
            </a:r>
          </a:p>
        </p:txBody>
      </p:sp>
      <p:graphicFrame>
        <p:nvGraphicFramePr>
          <p:cNvPr id="55298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5322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E966-8F7B-49C3-A9A0-95434BBA369A}" type="slidenum">
              <a:rPr lang="en-US"/>
              <a:pPr/>
              <a:t>12</a:t>
            </a:fld>
            <a:endParaRPr lang="en-US"/>
          </a:p>
        </p:txBody>
      </p:sp>
      <p:sp>
        <p:nvSpPr>
          <p:cNvPr id="5837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34. Har du, etter din mening, nok tid til pasienter som er døende?</a:t>
            </a:r>
          </a:p>
        </p:txBody>
      </p:sp>
      <p:graphicFrame>
        <p:nvGraphicFramePr>
          <p:cNvPr id="57346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370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D5D27-1BF1-4D1A-9D11-53EC862AA15C}" type="slidenum">
              <a:rPr lang="en-US"/>
              <a:pPr/>
              <a:t>13</a:t>
            </a:fld>
            <a:endParaRPr lang="en-US"/>
          </a:p>
        </p:txBody>
      </p:sp>
      <p:sp>
        <p:nvSpPr>
          <p:cNvPr id="6042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35. Skjer det at pasienter dør alene på din arbeidsplass?</a:t>
            </a:r>
          </a:p>
        </p:txBody>
      </p:sp>
      <p:graphicFrame>
        <p:nvGraphicFramePr>
          <p:cNvPr id="59394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9418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D2E5-970B-4170-88B4-74EEF4A894CA}" type="slidenum">
              <a:rPr lang="en-US"/>
              <a:pPr/>
              <a:t>14</a:t>
            </a:fld>
            <a:endParaRPr lang="en-US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38. Har du opplevd kritikkverdige episoder som følge av at ansatte snakker for dårlig norsk?</a:t>
            </a:r>
          </a:p>
        </p:txBody>
      </p:sp>
      <p:graphicFrame>
        <p:nvGraphicFramePr>
          <p:cNvPr id="61442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466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A5E2B-E576-40E2-9A54-F052DAB508D6}" type="slidenum">
              <a:rPr lang="en-US"/>
              <a:pPr/>
              <a:t>15</a:t>
            </a:fld>
            <a:endParaRPr lang="en-US"/>
          </a:p>
        </p:txBody>
      </p:sp>
      <p:sp>
        <p:nvSpPr>
          <p:cNvPr id="6451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41. Opplever du at brukere som har ressurssterke og aktive pårørende får bedre hjelp enn andre brukere?</a:t>
            </a:r>
          </a:p>
        </p:txBody>
      </p:sp>
      <p:graphicFrame>
        <p:nvGraphicFramePr>
          <p:cNvPr id="63490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3514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6183-0C6D-46E3-904E-2DF126F7E97B}" type="slidenum">
              <a:rPr lang="en-US"/>
              <a:pPr/>
              <a:t>16</a:t>
            </a:fld>
            <a:endParaRPr lang="en-US"/>
          </a:p>
        </p:txBody>
      </p:sp>
      <p:sp>
        <p:nvSpPr>
          <p:cNvPr id="6656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42. Har du opplevd at pasienter som har grunn til å klage, likevel ikke gjør det?</a:t>
            </a:r>
          </a:p>
        </p:txBody>
      </p:sp>
      <p:graphicFrame>
        <p:nvGraphicFramePr>
          <p:cNvPr id="65538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5562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50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51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9502-8E5C-4CAF-8A4D-23204C9DA199}" type="slidenum">
              <a:rPr lang="en-US"/>
              <a:pPr/>
              <a:t>17</a:t>
            </a:fld>
            <a:endParaRPr lang="en-US"/>
          </a:p>
        </p:txBody>
      </p:sp>
      <p:sp>
        <p:nvSpPr>
          <p:cNvPr id="6861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 Har pasientene/brukerne der du jobber følgende:</a:t>
            </a:r>
          </a:p>
        </p:txBody>
      </p:sp>
      <p:pic>
        <p:nvPicPr>
          <p:cNvPr id="67638" name="Picture 54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08720"/>
            <a:ext cx="6858000" cy="5949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888-CC46-4467-90C7-04ECD0CDFF4D}" type="slidenum">
              <a:rPr lang="en-US"/>
              <a:pPr/>
              <a:t>18</a:t>
            </a:fld>
            <a:endParaRPr lang="en-US"/>
          </a:p>
        </p:txBody>
      </p:sp>
      <p:sp>
        <p:nvSpPr>
          <p:cNvPr id="7066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47.1 Individuell pleieplan for beboere</a:t>
            </a:r>
          </a:p>
        </p:txBody>
      </p:sp>
      <p:graphicFrame>
        <p:nvGraphicFramePr>
          <p:cNvPr id="69634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9658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8C4F-D187-42EC-890A-C1B464B1F923}" type="slidenum">
              <a:rPr lang="en-US"/>
              <a:pPr/>
              <a:t>19</a:t>
            </a:fld>
            <a:endParaRPr lang="en-US"/>
          </a:p>
        </p:txBody>
      </p:sp>
      <p:sp>
        <p:nvSpPr>
          <p:cNvPr id="72708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47.2 Tilbud om aktiviteter</a:t>
            </a:r>
          </a:p>
        </p:txBody>
      </p:sp>
      <p:graphicFrame>
        <p:nvGraphicFramePr>
          <p:cNvPr id="71682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706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AA70F-C517-4779-8E60-C06EDB29C3A3}" type="slidenum">
              <a:rPr lang="en-US"/>
              <a:pPr/>
              <a:t>2</a:t>
            </a:fld>
            <a:endParaRPr lang="en-US"/>
          </a:p>
        </p:txBody>
      </p:sp>
      <p:sp>
        <p:nvSpPr>
          <p:cNvPr id="3789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12. Har økonomiske innstramninger på din arbeidsplass, påvirket pasientene/brukerne? </a:t>
            </a:r>
          </a:p>
        </p:txBody>
      </p:sp>
      <p:pic>
        <p:nvPicPr>
          <p:cNvPr id="36890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59EA-6C4F-4016-9618-9DBF2834C4FC}" type="slidenum">
              <a:rPr lang="en-US"/>
              <a:pPr/>
              <a:t>20</a:t>
            </a:fld>
            <a:endParaRPr lang="en-US"/>
          </a:p>
        </p:txBody>
      </p:sp>
      <p:sp>
        <p:nvSpPr>
          <p:cNvPr id="7475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47.3 Tilbud om å komme utendørs</a:t>
            </a:r>
          </a:p>
        </p:txBody>
      </p:sp>
      <p:graphicFrame>
        <p:nvGraphicFramePr>
          <p:cNvPr id="73730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3754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260B-E88F-4A78-9697-2690C5AD3809}" type="slidenum">
              <a:rPr lang="en-US"/>
              <a:pPr/>
              <a:t>21</a:t>
            </a:fld>
            <a:endParaRPr lang="en-US"/>
          </a:p>
        </p:txBody>
      </p:sp>
      <p:sp>
        <p:nvSpPr>
          <p:cNvPr id="7680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47.4 Tilsyn av lege hvis behov</a:t>
            </a:r>
          </a:p>
        </p:txBody>
      </p:sp>
      <p:graphicFrame>
        <p:nvGraphicFramePr>
          <p:cNvPr id="75778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838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5802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4DB-3E88-4E51-B52D-BA9011CEE6A5}" type="slidenum">
              <a:rPr lang="en-US"/>
              <a:pPr/>
              <a:t>22</a:t>
            </a:fld>
            <a:endParaRPr lang="en-US"/>
          </a:p>
        </p:txBody>
      </p:sp>
      <p:sp>
        <p:nvSpPr>
          <p:cNvPr id="7885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47.5 God og sunn mat</a:t>
            </a:r>
          </a:p>
        </p:txBody>
      </p:sp>
      <p:pic>
        <p:nvPicPr>
          <p:cNvPr id="77850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C2E5-2A27-49E2-820B-1DF4BAC6BC4D}" type="slidenum">
              <a:rPr lang="en-US"/>
              <a:pPr/>
              <a:t>3</a:t>
            </a:fld>
            <a:endParaRPr lang="en-US"/>
          </a:p>
        </p:txBody>
      </p:sp>
      <p:sp>
        <p:nvSpPr>
          <p:cNvPr id="3994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13. Er grunnbemanninga god nok på din arbeidsplass? </a:t>
            </a:r>
          </a:p>
        </p:txBody>
      </p:sp>
      <p:pic>
        <p:nvPicPr>
          <p:cNvPr id="38938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027A-2A05-4FBC-8E3D-042B14065130}" type="slidenum">
              <a:rPr lang="en-US"/>
              <a:pPr/>
              <a:t>4</a:t>
            </a:fld>
            <a:endParaRPr lang="en-US"/>
          </a:p>
        </p:txBody>
      </p:sp>
      <p:sp>
        <p:nvSpPr>
          <p:cNvPr id="41988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16. Har du nok tid til å gjøre alle de oppgavene du er pålagt i løpet av en arbeidsdag?</a:t>
            </a:r>
          </a:p>
        </p:txBody>
      </p:sp>
      <p:pic>
        <p:nvPicPr>
          <p:cNvPr id="40986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100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96D6-5F91-45CB-AC76-106357742DE0}" type="slidenum">
              <a:rPr lang="en-US"/>
              <a:pPr/>
              <a:t>5</a:t>
            </a:fld>
            <a:endParaRPr lang="en-US"/>
          </a:p>
        </p:txBody>
      </p:sp>
      <p:sp>
        <p:nvSpPr>
          <p:cNvPr id="4403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18. Får dine pasienter/brukere dekket følgende grunnleggende behov og rettigheter?</a:t>
            </a:r>
          </a:p>
        </p:txBody>
      </p:sp>
      <p:pic>
        <p:nvPicPr>
          <p:cNvPr id="43111" name="Picture 103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2"/>
            <a:ext cx="6858000" cy="58327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A6F0-B7A4-4A05-93D8-FA4CBF7C8486}" type="slidenum">
              <a:rPr lang="en-US"/>
              <a:pPr/>
              <a:t>6</a:t>
            </a:fld>
            <a:endParaRPr lang="en-US"/>
          </a:p>
        </p:txBody>
      </p:sp>
      <p:sp>
        <p:nvSpPr>
          <p:cNvPr id="4608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18.5 Individuell døgnrytme</a:t>
            </a:r>
          </a:p>
        </p:txBody>
      </p:sp>
      <p:pic>
        <p:nvPicPr>
          <p:cNvPr id="45082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822D-3F93-404F-AE62-1B1C55DA3173}" type="slidenum">
              <a:rPr lang="en-US"/>
              <a:pPr/>
              <a:t>7</a:t>
            </a:fld>
            <a:endParaRPr lang="en-US"/>
          </a:p>
        </p:txBody>
      </p:sp>
      <p:sp>
        <p:nvSpPr>
          <p:cNvPr id="4813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18.6 Sosial kontakt og aktiviteter</a:t>
            </a:r>
          </a:p>
        </p:txBody>
      </p:sp>
      <p:pic>
        <p:nvPicPr>
          <p:cNvPr id="47130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512A-951C-4DAA-B43A-DE9AD9C07F27}" type="slidenum">
              <a:rPr lang="en-US"/>
              <a:pPr/>
              <a:t>8</a:t>
            </a:fld>
            <a:endParaRPr lang="en-US"/>
          </a:p>
        </p:txBody>
      </p:sp>
      <p:sp>
        <p:nvSpPr>
          <p:cNvPr id="5018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18.11 Rett til verdig alderdom</a:t>
            </a:r>
          </a:p>
        </p:txBody>
      </p:sp>
      <p:pic>
        <p:nvPicPr>
          <p:cNvPr id="49178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17.04.2012 10:38 www.questback.com</a:t>
            </a:r>
          </a:p>
        </p:txBody>
      </p:sp>
      <p:sp>
        <p:nvSpPr>
          <p:cNvPr id="2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Fagforbundet og FBI ser på helse-Norge</a:t>
            </a:r>
          </a:p>
        </p:txBody>
      </p:sp>
      <p:sp>
        <p:nvSpPr>
          <p:cNvPr id="2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99987-598D-4F03-85E1-B56304AA8D76}" type="slidenum">
              <a:rPr lang="en-US"/>
              <a:pPr/>
              <a:t>9</a:t>
            </a:fld>
            <a:endParaRPr lang="en-US"/>
          </a:p>
        </p:txBody>
      </p:sp>
      <p:sp>
        <p:nvSpPr>
          <p:cNvPr id="52228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24. Hender det at du opplever ting du ønsker å rapportere, men unnlater å gjøre det?</a:t>
            </a:r>
          </a:p>
        </p:txBody>
      </p:sp>
      <p:graphicFrame>
        <p:nvGraphicFramePr>
          <p:cNvPr id="51202" name="Group 2"/>
          <p:cNvGraphicFramePr>
            <a:graphicFrameLocks noGrp="1"/>
          </p:cNvGraphicFramePr>
          <p:nvPr/>
        </p:nvGraphicFramePr>
        <p:xfrm>
          <a:off x="1143000" y="5632450"/>
          <a:ext cx="3571875" cy="431040"/>
        </p:xfrm>
        <a:graphic>
          <a:graphicData uri="http://schemas.openxmlformats.org/drawingml/2006/table">
            <a:tbl>
              <a:tblPr/>
              <a:tblGrid>
                <a:gridCol w="2540000"/>
                <a:gridCol w="1031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7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Denne undersøkelsen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843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226" name="Picture 26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36613"/>
            <a:ext cx="6858000" cy="4716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453</Words>
  <Application>Microsoft Office PowerPoint</Application>
  <PresentationFormat>Skjermfremvisning (4:3)</PresentationFormat>
  <Paragraphs>110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22</vt:i4>
      </vt:variant>
    </vt:vector>
  </HeadingPairs>
  <TitlesOfParts>
    <vt:vector size="23" baseType="lpstr">
      <vt:lpstr>Standard utforming</vt:lpstr>
      <vt:lpstr>PowerPoint-presentasjon</vt:lpstr>
      <vt:lpstr>12. Har økonomiske innstramninger på din arbeidsplass, påvirket pasientene/brukerne? </vt:lpstr>
      <vt:lpstr>13. Er grunnbemanninga god nok på din arbeidsplass? </vt:lpstr>
      <vt:lpstr>16. Har du nok tid til å gjøre alle de oppgavene du er pålagt i løpet av en arbeidsdag?</vt:lpstr>
      <vt:lpstr>18. Får dine pasienter/brukere dekket følgende grunnleggende behov og rettigheter?</vt:lpstr>
      <vt:lpstr>18.5 Individuell døgnrytme</vt:lpstr>
      <vt:lpstr>18.6 Sosial kontakt og aktiviteter</vt:lpstr>
      <vt:lpstr>18.11 Rett til verdig alderdom</vt:lpstr>
      <vt:lpstr>24. Hender det at du opplever ting du ønsker å rapportere, men unnlater å gjøre det?</vt:lpstr>
      <vt:lpstr>25. Har du noen gang varslet om avvik?</vt:lpstr>
      <vt:lpstr>31. Har du det siste året opplevd at dere har hatt pasienter som egentlig skulle vært på en annen avdeling/institusjon/sykehus? For eksempel terminale kreftpasienter, sterkt funksjonshemmede unge mennesker, for syke pasienter osv.</vt:lpstr>
      <vt:lpstr>34. Har du, etter din mening, nok tid til pasienter som er døende?</vt:lpstr>
      <vt:lpstr>35. Skjer det at pasienter dør alene på din arbeidsplass?</vt:lpstr>
      <vt:lpstr>38. Har du opplevd kritikkverdige episoder som følge av at ansatte snakker for dårlig norsk?</vt:lpstr>
      <vt:lpstr>41. Opplever du at brukere som har ressurssterke og aktive pårørende får bedre hjelp enn andre brukere?</vt:lpstr>
      <vt:lpstr>42. Har du opplevd at pasienter som har grunn til å klage, likevel ikke gjør det?</vt:lpstr>
      <vt:lpstr>47. Har pasientene/brukerne der du jobber følgende:</vt:lpstr>
      <vt:lpstr>47.1 Individuell pleieplan for beboere</vt:lpstr>
      <vt:lpstr>47.2 Tilbud om aktiviteter</vt:lpstr>
      <vt:lpstr>47.3 Tilbud om å komme utendørs</vt:lpstr>
      <vt:lpstr>47.4 Tilsyn av lege hvis behov</vt:lpstr>
      <vt:lpstr>47.5 God og sunn mat</vt:lpstr>
    </vt:vector>
  </TitlesOfParts>
  <Company>QuestBack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Trond Røise</dc:creator>
  <cp:lastModifiedBy>Einar Kosaka</cp:lastModifiedBy>
  <cp:revision>9</cp:revision>
  <dcterms:created xsi:type="dcterms:W3CDTF">2007-06-13T11:25:38Z</dcterms:created>
  <dcterms:modified xsi:type="dcterms:W3CDTF">2012-10-04T12:28:55Z</dcterms:modified>
</cp:coreProperties>
</file>